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26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32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3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19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17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28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65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80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11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96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03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AABD5CF-DB72-4A8A-9CDF-F76DEF9BF4A9}" type="datetimeFigureOut">
              <a:rPr lang="fr-FR" smtClean="0"/>
              <a:t>20/09/2016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301250A-D1DE-4913-9FAE-A88F8EAFE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55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6061" y="1432223"/>
            <a:ext cx="11694017" cy="3035808"/>
          </a:xfrm>
        </p:spPr>
        <p:txBody>
          <a:bodyPr/>
          <a:lstStyle/>
          <a:p>
            <a:r>
              <a:rPr lang="fr-FR" dirty="0" smtClean="0"/>
              <a:t>Comment ouvrir et fermer un espace clos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Séquence </a:t>
            </a:r>
            <a:r>
              <a:rPr lang="fr-FR" dirty="0" smtClean="0"/>
              <a:t>1.1 	/ Séance </a:t>
            </a:r>
            <a:r>
              <a:rPr lang="fr-FR" dirty="0"/>
              <a:t>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90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985233" y="317207"/>
            <a:ext cx="5273899" cy="1876541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3 situations d’ouverture de portail</a:t>
            </a:r>
            <a:endParaRPr lang="fr-FR" sz="4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178" y="317207"/>
            <a:ext cx="4898184" cy="301956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55" y="2193748"/>
            <a:ext cx="4353054" cy="435305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5" b="9832"/>
          <a:stretch/>
        </p:blipFill>
        <p:spPr>
          <a:xfrm>
            <a:off x="7119589" y="3414016"/>
            <a:ext cx="4007757" cy="325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847" y="484631"/>
            <a:ext cx="10740079" cy="1730535"/>
          </a:xfrm>
        </p:spPr>
        <p:txBody>
          <a:bodyPr>
            <a:normAutofit/>
          </a:bodyPr>
          <a:lstStyle/>
          <a:p>
            <a:r>
              <a:rPr lang="fr-FR" dirty="0" smtClean="0"/>
              <a:t>Quels commentaires pouvez-vous faire 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46669" y="3850784"/>
            <a:ext cx="10586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Consignes de travail :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Nommer et décrire les mouvements observés.</a:t>
            </a:r>
          </a:p>
          <a:p>
            <a:r>
              <a:rPr lang="fr-FR" sz="2400" i="1" dirty="0">
                <a:solidFill>
                  <a:srgbClr val="7030A0"/>
                </a:solidFill>
              </a:rPr>
              <a:t>	</a:t>
            </a:r>
            <a:endParaRPr lang="fr-FR" sz="2400" i="1" dirty="0" smtClean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6668" y="2616438"/>
            <a:ext cx="10586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/>
              <a:t>Problématique : </a:t>
            </a:r>
          </a:p>
          <a:p>
            <a:r>
              <a:rPr lang="fr-FR" dirty="0"/>
              <a:t>	</a:t>
            </a:r>
            <a:r>
              <a:rPr lang="fr-FR" sz="2400" dirty="0" smtClean="0"/>
              <a:t>Pour </a:t>
            </a:r>
            <a:r>
              <a:rPr lang="fr-FR" sz="2400" dirty="0"/>
              <a:t>libérer le passage, quel doit être le mouvement du portail ?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1146668" y="5820108"/>
            <a:ext cx="307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solidFill>
                  <a:srgbClr val="7030A0"/>
                </a:solidFill>
              </a:rPr>
              <a:t>Echanges communs à l’oral. </a:t>
            </a:r>
            <a:endParaRPr lang="fr-FR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985233" y="317207"/>
            <a:ext cx="5273899" cy="1876541"/>
          </a:xfrm>
        </p:spPr>
        <p:txBody>
          <a:bodyPr>
            <a:normAutofit/>
          </a:bodyPr>
          <a:lstStyle/>
          <a:p>
            <a:r>
              <a:rPr lang="fr-FR" sz="4800" dirty="0" smtClean="0"/>
              <a:t>3 mouvements</a:t>
            </a:r>
            <a:endParaRPr lang="fr-FR" sz="4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178" y="317207"/>
            <a:ext cx="4898184" cy="301956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55" y="2193748"/>
            <a:ext cx="4353054" cy="435305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5" b="9832"/>
          <a:stretch/>
        </p:blipFill>
        <p:spPr>
          <a:xfrm>
            <a:off x="7119589" y="3414016"/>
            <a:ext cx="4007757" cy="3250828"/>
          </a:xfrm>
          <a:prstGeom prst="rect">
            <a:avLst/>
          </a:prstGeom>
        </p:spPr>
      </p:pic>
      <p:sp>
        <p:nvSpPr>
          <p:cNvPr id="5" name="Flèche droite 4"/>
          <p:cNvSpPr/>
          <p:nvPr/>
        </p:nvSpPr>
        <p:spPr>
          <a:xfrm>
            <a:off x="944034" y="4466858"/>
            <a:ext cx="2414790" cy="109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Translation</a:t>
            </a:r>
            <a:endParaRPr lang="fr-FR" b="1" dirty="0"/>
          </a:p>
        </p:txBody>
      </p:sp>
      <p:sp>
        <p:nvSpPr>
          <p:cNvPr id="6" name="Flèche courbée vers la droite 5"/>
          <p:cNvSpPr/>
          <p:nvPr/>
        </p:nvSpPr>
        <p:spPr>
          <a:xfrm>
            <a:off x="8661939" y="2035954"/>
            <a:ext cx="1276540" cy="1067009"/>
          </a:xfrm>
          <a:prstGeom prst="curvedRightArrow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Rotation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Flèche courbée vers la droite 7"/>
          <p:cNvSpPr/>
          <p:nvPr/>
        </p:nvSpPr>
        <p:spPr>
          <a:xfrm rot="5400000">
            <a:off x="8725815" y="3683667"/>
            <a:ext cx="939256" cy="1067009"/>
          </a:xfrm>
          <a:prstGeom prst="curvedRightArrow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 rot="11861805">
            <a:off x="9061620" y="4862234"/>
            <a:ext cx="1495714" cy="682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382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119</TotalTime>
  <Words>35</Words>
  <Application>Microsoft Office PowerPoint</Application>
  <PresentationFormat>Grand écran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Type de bois</vt:lpstr>
      <vt:lpstr>Comment ouvrir et fermer un espace clos ?</vt:lpstr>
      <vt:lpstr>3 situations d’ouverture de portail</vt:lpstr>
      <vt:lpstr>Quels commentaires pouvez-vous faire ? </vt:lpstr>
      <vt:lpstr>3 mouvements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ouvrir et fermer un espace clos ?</dc:title>
  <dc:creator>Julie</dc:creator>
  <cp:lastModifiedBy>Julie</cp:lastModifiedBy>
  <cp:revision>30</cp:revision>
  <dcterms:created xsi:type="dcterms:W3CDTF">2016-09-06T15:06:41Z</dcterms:created>
  <dcterms:modified xsi:type="dcterms:W3CDTF">2016-09-20T10:23:51Z</dcterms:modified>
</cp:coreProperties>
</file>